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32" r:id="rId4"/>
    <p:sldId id="348" r:id="rId5"/>
    <p:sldId id="349" r:id="rId6"/>
    <p:sldId id="350" r:id="rId7"/>
    <p:sldId id="333" r:id="rId8"/>
    <p:sldId id="338" r:id="rId9"/>
    <p:sldId id="334" r:id="rId10"/>
    <p:sldId id="320" r:id="rId11"/>
    <p:sldId id="346" r:id="rId12"/>
    <p:sldId id="271" r:id="rId13"/>
    <p:sldId id="345" r:id="rId14"/>
    <p:sldId id="351" r:id="rId15"/>
    <p:sldId id="344" r:id="rId16"/>
    <p:sldId id="352" r:id="rId17"/>
    <p:sldId id="305" r:id="rId18"/>
    <p:sldId id="329" r:id="rId19"/>
    <p:sldId id="330" r:id="rId20"/>
    <p:sldId id="325" r:id="rId21"/>
    <p:sldId id="328" r:id="rId22"/>
    <p:sldId id="347" r:id="rId23"/>
    <p:sldId id="301" r:id="rId24"/>
    <p:sldId id="284" r:id="rId25"/>
    <p:sldId id="294" r:id="rId26"/>
    <p:sldId id="30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713" autoAdjust="0"/>
  </p:normalViewPr>
  <p:slideViewPr>
    <p:cSldViewPr snapToGrid="0">
      <p:cViewPr varScale="1">
        <p:scale>
          <a:sx n="110" d="100"/>
          <a:sy n="110" d="100"/>
        </p:scale>
        <p:origin x="-420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Андринская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0173" y="1475719"/>
            <a:ext cx="1001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Победы»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М.А.,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Гарболинская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  и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«Маленькая страна»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Зав-ий хозяйством\Desktop\день победы.фото\IMG20230504165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302" y="2088525"/>
            <a:ext cx="4882551" cy="366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871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гимнастика/гимнастика после сна/физическая 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Зав-ий хозяйством\Desktop\день победы.фото\IMG20230503091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1384" y="1390134"/>
            <a:ext cx="3101546" cy="232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Зав-ий хозяйством\Desktop\день победы.фото\IMG20230503091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1427" y="3845011"/>
            <a:ext cx="2870885" cy="215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Зав-ий хозяйством\Desktop\день победы.фото\IMG20230503091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569" y="3966519"/>
            <a:ext cx="2438399" cy="182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Зав-ий хозяйством\Desktop\день победы.фото\IMG20230502154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707" y="3838832"/>
            <a:ext cx="2586682" cy="1940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C:\Users\Зав-ий хозяйством\Desktop\день победы.фото\IMG202305021538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8920" y="1524001"/>
            <a:ext cx="2372495" cy="177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 descr="C:\Users\Зав-ий хозяйством\Desktop\день победы.фото\IMG202305021538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531" y="1081215"/>
            <a:ext cx="2092925" cy="279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41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Зав-ий хозяйством\Desktop\день победы.фото\IMG20230502153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5" y="691978"/>
            <a:ext cx="2990336" cy="224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Зав-ий хозяйством\Desktop\день победы.фото\IMG20230502153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476" y="737286"/>
            <a:ext cx="2932670" cy="2199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Зав-ий хозяйством\Desktop\день победы.фото\IMG20230502153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0089" y="840259"/>
            <a:ext cx="2858527" cy="214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Зав-ий хозяйством\Desktop\день победы.фото\IMG_20230425_081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4488" y="3351513"/>
            <a:ext cx="347662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C:\Users\Зав-ий хозяйством\Desktop\день победы.фото\IMG_20230425_080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4066" y="3359751"/>
            <a:ext cx="347662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Победы»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68" y="563032"/>
            <a:ext cx="4081549" cy="188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385" y="305213"/>
            <a:ext cx="1321879" cy="285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4351" y="300983"/>
            <a:ext cx="1327130" cy="2869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7945" y="1631091"/>
            <a:ext cx="1500823" cy="32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79" y="3468311"/>
            <a:ext cx="4897780" cy="2265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3" descr="C:\Users\Зав-ий хозяйством\Desktop\день победы.фото\IMG202305041652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5415" y="4003589"/>
            <a:ext cx="2846173" cy="2134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62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Зав-ий хозяйством\Desktop\день победы.фото\IMG20230503103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827" y="428367"/>
            <a:ext cx="2723980" cy="204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Зав-ий хозяйством\Desktop\день победы.фото\IMG20230503103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345" y="591173"/>
            <a:ext cx="3126259" cy="241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Зав-ий хозяйством\Desktop\день победы.фото\IMG2023050310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6563" y="362464"/>
            <a:ext cx="2636108" cy="197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Зав-ий хозяйством\Desktop\день победы.фото\IMG20230503101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508" y="2765853"/>
            <a:ext cx="3496962" cy="262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Зав-ий хозяйством\Desktop\день победы.фото\IMG202305031013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8237" y="2864707"/>
            <a:ext cx="3429687" cy="257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Зав-ий хозяйством\Desktop\день победы.фото\1683870922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902" y="383058"/>
            <a:ext cx="2430164" cy="182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24649" y="683741"/>
            <a:ext cx="471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«Дети войны»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Зав-ий хозяйством\Desktop\день победы.фото\1683870922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9" y="2271585"/>
            <a:ext cx="2545493" cy="19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Зав-ий хозяйством\Desktop\день победы.фото\1683870922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0853" y="1000896"/>
            <a:ext cx="2481649" cy="186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Зав-ий хозяйством\Desktop\день победы.фото\1683870922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568" y="2903323"/>
            <a:ext cx="2504303" cy="187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C:\Users\Зав-ий хозяйством\Desktop\день победы.фото\1683870922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446904"/>
            <a:ext cx="2440459" cy="183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C:\Users\Зав-ий хозяйством\Desktop\день победы.фото\16838709228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848" y="2380735"/>
            <a:ext cx="2564027" cy="192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 descr="C:\Users\Зав-ий хозяйством\Desktop\день победы.фото\16838709228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1276" y="4417541"/>
            <a:ext cx="2537254" cy="190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2" name="Picture 10" descr="C:\Users\Зав-ий хозяйством\Desktop\день победы.фото\16838709228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6378" y="4300152"/>
            <a:ext cx="2520779" cy="189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3" name="Picture 11" descr="C:\Users\Зав-ий хозяйством\Desktop\день победы.фото\16838708458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33318" y="4847966"/>
            <a:ext cx="1822622" cy="136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6811" y="815546"/>
            <a:ext cx="546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«Работа с социумом. Книги о Войне»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Зав-ий хозяйством\Desktop\день победы.фото\IMG20230504165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027" y="1268627"/>
            <a:ext cx="3113903" cy="233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Зав-ий хозяйством\Desktop\день победы.фото\IMG20230504165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789" y="1540476"/>
            <a:ext cx="4085967" cy="306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Зав-ий хозяйством\Desktop\день победы.фото\IMG20230504165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615" y="3814116"/>
            <a:ext cx="3472249" cy="260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632" y="691979"/>
            <a:ext cx="9951309" cy="3047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«Виртуальное путешествие «Мамаев Курган»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Зав-ий хозяйством\Desktop\день победы.фото\1683870845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0298" y="1145574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Зав-ий хозяйством\Desktop\день победы.фото\1683870845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918" y="4018005"/>
            <a:ext cx="2588741" cy="194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Зав-ий хозяйством\Desktop\день победы.фото\1683870845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5220" y="708453"/>
            <a:ext cx="2377303" cy="178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20995" y="80730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«Ордена и Медали ВОВ»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Зав-ий хозяйством\Desktop\день победы.фото\168387060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664" y="3847380"/>
            <a:ext cx="3217654" cy="241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Зав-ий хозяйством\Desktop\день победы.фото\1683870602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785" y="1350033"/>
            <a:ext cx="3026434" cy="226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Зав-ий хозяйством\Desktop\день победы.фото\1683870602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0293" y="1371599"/>
            <a:ext cx="3071006" cy="230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Зав-ий хозяйством\Desktop\день победы.фото\1683870602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796" y="4013439"/>
            <a:ext cx="2983302" cy="223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C:\Users\Зав-ий хозяйством\Desktop\день победы.фото\16838706025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3967" y="2572918"/>
            <a:ext cx="3810000" cy="178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9839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30595" y="799070"/>
            <a:ext cx="4127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ФЦКМ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Зав-ий хозяйством\Desktop\день победы.фото\IMG_20230425_105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410" y="1656242"/>
            <a:ext cx="2227563" cy="296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Зав-ий хозяйством\Desktop\день победы.фото\IMG_20230425_105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7048" y="1735792"/>
            <a:ext cx="2161660" cy="287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Зав-ий хозяйством\Desktop\день победы.фото\IMG_20230425_105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2794" y="1484742"/>
            <a:ext cx="2609850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793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2270" y="1103870"/>
            <a:ext cx="438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«Работа с ножницами»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Зав-ий хозяйством\Desktop\день победы.фото\IMG_20230425_110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863" y="2142033"/>
            <a:ext cx="2029855" cy="270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Зав-ий хозяйством\Desktop\день победы.фото\IMG_20230425_110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264" y="2177692"/>
            <a:ext cx="1996903" cy="266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Зав-ий хозяйством\Desktop\день победы.фото\IMG_20230425_110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379" y="2215978"/>
            <a:ext cx="1978888" cy="263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Зав-ий хозяйством\Desktop\день победы.фото\IMG_20230425_110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5929" y="2199503"/>
            <a:ext cx="2030001" cy="270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0106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3485336"/>
              </p:ext>
            </p:extLst>
          </p:nvPr>
        </p:nvGraphicFramePr>
        <p:xfrm>
          <a:off x="1128712" y="719665"/>
          <a:ext cx="9901241" cy="5985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3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26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57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703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8902"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Победы»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Образовательные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Углубление знаний о Российской армии.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Знакомство с творчеством людей искусства, уделяющим внимание войне, армии.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Формировать умение составлять план рассказа и соответствовать ему, умение работать со схемами.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Развивающие: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Привлечение внимания детей и взрослых к художественной литературе военной направленности.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Формировать представления о памятных датах РФ.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Обогащать активный словарь детей словами: «памятник», «ветеран», «чтить», «гордость», «честь», «отчизна» и т.д.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Воспитательные: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Воспитывать уважение к защитникам Отечества, к памяти погибших бойцов, ветеранам.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Вызвать желание принять участие в торжественном шествии.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Воспитывать патриотизм, интерес к истории родной страны.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256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066" y="880844"/>
            <a:ext cx="10170951" cy="83051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«Открытое показное занятие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Зав-ий хозяйством\Desktop\день победы.фото\IMG-e8337d0a45a8023f45ce6da3280e5bd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768" y="1692876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Зав-ий хозяйством\Desktop\день победы.фото\IMG-dafce887f94d0b23066667407dd90fd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37" y="1140941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Зав-ий хозяйством\Desktop\день победы.фото\IMG-c95093af2429d2caac2838f158774be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5016" y="1000898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Зав-ий хозяйством\Desktop\день победы.фото\IMG-ad733437be67fff98d3268ee162209df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0964" y="3826476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Зав-ий хозяйством\Desktop\день победы.фото\IMG-649862d85b8206c6f815cd5139fc06a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5946" y="4065373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Зав-ий хозяйством\Desktop\день победы.фото\IMG-69b2833a094251dc9687aa3e16a317fe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3719" y="4353697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190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пластилином «Вечный огонь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Зав-ий хозяйством\Desktop\день победы.фото\IMG_20230428_16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118" y="1383371"/>
            <a:ext cx="1387303" cy="18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Зав-ий хозяйством\Desktop\день победы.фото\IMG_20230428_160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352" y="1419539"/>
            <a:ext cx="1774482" cy="236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Зав-ий хозяйством\Desktop\день победы.фото\IMG_20230428_160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8951" y="1375255"/>
            <a:ext cx="1486157" cy="197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Зав-ий хозяйством\Desktop\день победы.фото\IMG_20230428_160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324" y="1389625"/>
            <a:ext cx="1857135" cy="247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C:\Users\Зав-ий хозяйством\Desktop\день победы.фото\IMG_20230428_155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1264" y="3876970"/>
            <a:ext cx="1617963" cy="2155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C:\Users\Зав-ий хозяйством\Desktop\день победы.фото\IMG_20230428_1553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0635" y="3786445"/>
            <a:ext cx="1692103" cy="225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C:\Users\Зав-ий хозяйством\Desktop\день победы.фото\IMG_20230428_1553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805" y="4046273"/>
            <a:ext cx="2562097" cy="192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0918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«Лепка»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Зав-ий хозяйством\Desktop\день победы.фото\IMG_20230427_114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762" y="496200"/>
            <a:ext cx="2609850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Зав-ий хозяйством\Desktop\день победы.фото\IMG_20230427_114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0550" y="2422541"/>
            <a:ext cx="2375844" cy="316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Зав-ий хозяйством\Desktop\день победы.фото\IMG_20230427_114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9249" y="446774"/>
            <a:ext cx="2527815" cy="336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Зав-ий хозяйством\Desktop\день победы.фото\IMG_20230427_114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3257" y="2463114"/>
            <a:ext cx="2339203" cy="311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«13 Мая- Всемирный день одуванчика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Зав-ий хозяйством\Desktop\день победы.фото\IMG20230512154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8031" y="1227437"/>
            <a:ext cx="2833817" cy="212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Зав-ий хозяйством\Desktop\день победы.фото\IMG20230512154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832" y="1488988"/>
            <a:ext cx="4353697" cy="326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Зав-ий хозяйством\Desktop\день победы.фото\IMG20230512154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324" y="1330411"/>
            <a:ext cx="3064476" cy="229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Зав-ий хозяйством\Desktop\день победы.фото\IMG20230512154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740" y="4036540"/>
            <a:ext cx="2846173" cy="213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Зав-ий хозяйством\Desktop\день победы.фото\IMG202305121546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07394" y="4094205"/>
            <a:ext cx="2778898" cy="208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15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36657A-C602-47A0-9B0E-8478C610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Зав-ий хозяйством\Desktop\день победы.фото\IMG2023050311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718" y="1575485"/>
            <a:ext cx="3513438" cy="263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Зав-ий хозяйством\Desktop\день победы.фото\IMG20230503110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145" y="1414848"/>
            <a:ext cx="2541373" cy="190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Зав-ий хозяйством\Desktop\день победы.фото\IMG20230503110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686" y="1599169"/>
            <a:ext cx="2491948" cy="186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135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4378" y="914400"/>
            <a:ext cx="463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«Конструирование»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Зав-ий хозяйством\Desktop\день победы.фото\IMG_20230427_122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156" y="664653"/>
            <a:ext cx="2545621" cy="191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Зав-ий хозяйством\Desktop\день победы.фото\IMG_20230427_122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004" y="2688347"/>
            <a:ext cx="1922763" cy="256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C:\Users\Зав-ий хозяйством\Desktop\день победы.фото\IMG_20230427_122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789" y="1570746"/>
            <a:ext cx="2644475" cy="198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C:\Users\Зав-ий хозяйством\Desktop\день победы.фото\IMG_20230427_122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6454" y="3694590"/>
            <a:ext cx="2569680" cy="192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C:\Users\Зав-ий хозяйством\Desktop\день победы.фото\IMG_20230427_120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6174" y="2666309"/>
            <a:ext cx="1865098" cy="24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C:\Users\Зав-ий хозяйством\Desktop\день победы.фото\IMG_20230427_1201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43742" y="732519"/>
            <a:ext cx="2513857" cy="188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7" name="Picture 9" descr="C:\Users\Зав-ий хозяйством\Desktop\день победы.фото\IMG_20230427_1201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80389" y="4023838"/>
            <a:ext cx="2240821" cy="168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02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5709" y="1219200"/>
            <a:ext cx="58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Зав-ий хозяйством\Desktop\день победы.фото\IMG_20230425_094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909" y="1619743"/>
            <a:ext cx="3270551" cy="245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Зав-ий хозяйством\Desktop\день победы.фото\IMG_20230425_094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4133" y="4160108"/>
            <a:ext cx="2882328" cy="216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C:\Users\Зав-ий хозяйством\Desktop\день победы.фото\IMG_20230425_094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102" y="1679507"/>
            <a:ext cx="3212886" cy="241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C:\Users\Зав-ий хозяйством\Desktop\день победы.фото\IMG_20230425_093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3622" y="4177854"/>
            <a:ext cx="2891610" cy="217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186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394" y="3738279"/>
            <a:ext cx="2866265" cy="214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Зав-ий хозяйством\Desktop\день победы.фото\IMG_20230425_105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4745" y="1175200"/>
            <a:ext cx="1815671" cy="241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Зав-ий хозяйством\Desktop\день победы.фото\IMG_20230425_105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8065" y="3677360"/>
            <a:ext cx="3097427" cy="232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Зав-ий хозяйством\Desktop\день победы.фото\IMG_20230425_105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2028" y="1179942"/>
            <a:ext cx="1829020" cy="243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Зав-ий хозяйством\Desktop\день победы.фото\IMG_20230425_0926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8032" y="1260525"/>
            <a:ext cx="1980428" cy="263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307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Зав-ий хозяйством\Desktop\день победы.фото\IMG_20230425_092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183" y="837419"/>
            <a:ext cx="1790957" cy="238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Зав-ий хозяйством\Desktop\день победы.фото\IMG_20230425_092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60" y="378941"/>
            <a:ext cx="2382491" cy="317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Зав-ий хозяйством\Desktop\день победы.фото\IMG_20230425_092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05387"/>
            <a:ext cx="2351130" cy="313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Зав-ий хозяйством\Desktop\день победы.фото\IMG_20230425_092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9718" y="3526262"/>
            <a:ext cx="2252276" cy="300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C:\Users\Зав-ий хозяйством\Desktop\день победы.фото\IMG_20230425_0925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4467" y="3501081"/>
            <a:ext cx="2296766" cy="305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Зав-ий хозяйством\Desktop\день победы.фото\IMG_20230424_162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475" y="1941860"/>
            <a:ext cx="2260514" cy="301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Зав-ий хозяйством\Desktop\день победы.фото\IMG_20230424_16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805" y="891069"/>
            <a:ext cx="2726854" cy="204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Зав-ий хозяйством\Desktop\день победы.фото\IMG_20230424_162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140" y="3286068"/>
            <a:ext cx="2949275" cy="221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C:\Users\Зав-ий хозяйством\Desktop\день победы.фото\IMG_20230424_161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9081" y="1754660"/>
            <a:ext cx="2413411" cy="321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Зав-ий хозяйством\Desktop\день победы.фото\IMG_20230424_161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86" y="380871"/>
            <a:ext cx="2609850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Зав-ий хозяйством\Desktop\день победы.фото\IMG_20230424_155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425" y="792763"/>
            <a:ext cx="2609850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Зав-ий хозяйством\Desktop\день победы.фото\IMG_20230424_155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4" y="743337"/>
            <a:ext cx="2700967" cy="359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Зав-ий хозяйством\Desktop\день победы.фото\IMG_20230424_155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8749" y="3878734"/>
            <a:ext cx="347662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16627" y="683741"/>
            <a:ext cx="444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«Развитие речи»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Зав-ий хозяйством\Desktop\день победы.фото\IMG_20230425_10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8713" y="895863"/>
            <a:ext cx="2748694" cy="206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Зав-ий хозяйством\Desktop\день победы.фото\IMG_20230425_101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714" y="3142735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Зав-ий хозяйством\Desktop\день победы.фото\IMG_20230425_101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3275" y="1293340"/>
            <a:ext cx="2594919" cy="194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Users\Зав-ий хозяйством\Desktop\день победы.фото\IMG_20230425_101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792" y="3575221"/>
            <a:ext cx="3078203" cy="2308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Зав-ий хозяйством\Desktop\день победы.фото\IMG_20230425_1013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260" y="872806"/>
            <a:ext cx="1806038" cy="24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 descr="C:\Users\Зав-ий хозяйством\Desktop\день победы.фото\IMG_20230425_1011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3212" y="3355584"/>
            <a:ext cx="1898048" cy="252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408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72930" y="897924"/>
            <a:ext cx="399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«Основы грамотности»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Зав-ий хозяйством\Desktop\день победы.фото\IMG_20230427_075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583" y="719594"/>
            <a:ext cx="1996903" cy="266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Зав-ий хозяйством\Desktop\день победы.фото\IMG_20230427_075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785" y="1613515"/>
            <a:ext cx="3344691" cy="251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Зав-ий хозяйством\Desktop\день победы.фото\IMG_20230427_075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5115" y="3499794"/>
            <a:ext cx="347662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2103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«Деятельность студента-практиканта «Знакомство с военной формой с элементами оригами - Пилотка»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Зав-ий хозяйством\Desktop\день победы.фото\1683870697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6612" y="1677836"/>
            <a:ext cx="4408098" cy="330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Зав-ий хозяйством\Desktop\день победы.фото\1683870697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147" y="1518248"/>
            <a:ext cx="2631057" cy="197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Зав-ий хозяйством\Desktop\день победы.фото\1683870697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642" y="3953054"/>
            <a:ext cx="2741762" cy="205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Зав-ий хозяйством\Desktop\день победы.фото\1683870696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1744" y="1570008"/>
            <a:ext cx="2737449" cy="205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Зав-ий хозяйством\Desktop\день победы.фото\16838706969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8227" y="3994031"/>
            <a:ext cx="2836652" cy="2127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04653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21053</TotalTime>
  <Words>284</Words>
  <Application>Microsoft Office PowerPoint</Application>
  <PresentationFormat>Произвольный</PresentationFormat>
  <Paragraphs>51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«Математика»</vt:lpstr>
      <vt:lpstr>Слайд 4</vt:lpstr>
      <vt:lpstr>Слайд 5</vt:lpstr>
      <vt:lpstr>Слайд 6</vt:lpstr>
      <vt:lpstr>Слайд 7</vt:lpstr>
      <vt:lpstr>Слайд 8</vt:lpstr>
      <vt:lpstr>«Деятельность студента-практиканта «Знакомство с военной формой с элементами оригами - Пилотка»</vt:lpstr>
      <vt:lpstr>Утренняя гимнастика/гимнастика после сна/физическая культура</vt:lpstr>
      <vt:lpstr>Слайд 11</vt:lpstr>
      <vt:lpstr>Работа по теме:  «День Победы»</vt:lpstr>
      <vt:lpstr>Слайд 13</vt:lpstr>
      <vt:lpstr>Слайд 14</vt:lpstr>
      <vt:lpstr>Слайд 15</vt:lpstr>
      <vt:lpstr>«Виртуальное путешествие «Мамаев Курган»</vt:lpstr>
      <vt:lpstr>Слайд 17</vt:lpstr>
      <vt:lpstr>Слайд 18</vt:lpstr>
      <vt:lpstr>Слайд 19</vt:lpstr>
      <vt:lpstr>«Открытое показное занятие»</vt:lpstr>
      <vt:lpstr>«Работа с пластилином «Вечный огонь»</vt:lpstr>
      <vt:lpstr>«Лепка»</vt:lpstr>
      <vt:lpstr>«13 Мая- Всемирный день одуванчика»</vt:lpstr>
      <vt:lpstr>  «Рисование»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Зав-ий хозяйством</cp:lastModifiedBy>
  <cp:revision>515</cp:revision>
  <dcterms:created xsi:type="dcterms:W3CDTF">2018-10-04T08:35:51Z</dcterms:created>
  <dcterms:modified xsi:type="dcterms:W3CDTF">2023-05-19T13:08:18Z</dcterms:modified>
</cp:coreProperties>
</file>